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7155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818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240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216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268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23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21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29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040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634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708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9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03791-A266-420D-A4CB-59CD2A4CA143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81FC-32D3-4B02-A3C1-0B364292FB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481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0675" y="2473284"/>
            <a:ext cx="9193530" cy="3726180"/>
          </a:xfrm>
        </p:spPr>
        <p:txBody>
          <a:bodyPr>
            <a:normAutofit fontScale="90000"/>
          </a:bodyPr>
          <a:lstStyle/>
          <a:p>
            <a:pPr algn="l"/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Lördagen den </a:t>
            </a:r>
            <a:r>
              <a:rPr lang="sv-SE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april </a:t>
            </a:r>
            <a:r>
              <a:rPr lang="sv-SE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sv-SE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11.00 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är det dags för årsstämma i </a:t>
            </a:r>
            <a: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Sandviks 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Samfällighetsförening i </a:t>
            </a:r>
            <a: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Bygdegården</a:t>
            </a:r>
            <a:b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bjuder på frukostbuffé från </a:t>
            </a:r>
            <a:r>
              <a:rPr lang="sv-S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10.00. Vi behöver veta </a:t>
            </a:r>
            <a: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  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många som kommer från varje familj. Anmäl er senast </a:t>
            </a:r>
            <a:r>
              <a:rPr lang="sv-SE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fredag den 19 </a:t>
            </a:r>
            <a:r>
              <a:rPr lang="sv-S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april.</a:t>
            </a:r>
            <a:br>
              <a:rPr lang="sv-S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sv-SE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Anmälan 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till:</a:t>
            </a:r>
            <a:b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Ingemar Boström</a:t>
            </a:r>
            <a:b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0738-515 862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eller till e-post:  </a:t>
            </a:r>
            <a:r>
              <a:rPr lang="sv-S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ing.beth@hotmail.com</a:t>
            </a:r>
            <a:r>
              <a:rPr lang="sv-SE" sz="2200" dirty="0"/>
              <a:t/>
            </a:r>
            <a:br>
              <a:rPr lang="sv-SE" sz="2200" dirty="0"/>
            </a:br>
            <a:endParaRPr lang="sv-SE" sz="2200" dirty="0"/>
          </a:p>
        </p:txBody>
      </p:sp>
      <p:sp>
        <p:nvSpPr>
          <p:cNvPr id="4" name="Rektangel 3"/>
          <p:cNvSpPr/>
          <p:nvPr/>
        </p:nvSpPr>
        <p:spPr>
          <a:xfrm>
            <a:off x="4149090" y="978515"/>
            <a:ext cx="716661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4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v-SE" sz="4400" b="1" i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VÄLKOMMEN TILL 2019 ÅRS </a:t>
            </a:r>
            <a:br>
              <a:rPr lang="sv-SE" sz="4400" b="1" i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lang="sv-SE" sz="4400" b="1" i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STÄMMA I SSF</a:t>
            </a:r>
            <a:endParaRPr lang="sv-SE" sz="4400" b="1" dirty="0">
              <a:ln w="222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5" name="Picture 9" descr="MC90043688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622" y="4127625"/>
            <a:ext cx="2730375" cy="2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jork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675" y="481728"/>
            <a:ext cx="3276931" cy="243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ruta 6"/>
          <p:cNvSpPr txBox="1"/>
          <p:nvPr/>
        </p:nvSpPr>
        <p:spPr>
          <a:xfrm>
            <a:off x="1653585" y="2224385"/>
            <a:ext cx="83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609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</Words>
  <Application>Microsoft Office PowerPoint</Application>
  <PresentationFormat>Bredbild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           Lördagen den 27 april kl 11.00 är det dags för årsstämma i Sandviks Samfällighetsförening i Bygdegården  Vi bjuder på frukostbuffé från kl 10.00. Vi behöver veta hur  många som kommer från varje familj. Anmäl er senast fredag den 19 april.    Anmälan till: Ingemar Boström tel  0738-515 862 eller till e-post:  ing.beth@hotmail.com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Lördagen den 25april Kl 11.00 är det dags för årsstämma i Sandsviks Samfällighetsförening i Sockenstugan.  Vi bjuder på frukostbuffé från kl 10.00. Vi behöver veta hus många som kommer från varje familj. Anmäl er senast tisdagen den 21 april.  Anmälan till: Ingemar Boström tel  0155-71301 Eller E-post: ing.beth@hotmail.com</dc:title>
  <dc:creator>Gunnel Stange</dc:creator>
  <cp:lastModifiedBy>Lisbeth Friberg Boström</cp:lastModifiedBy>
  <cp:revision>11</cp:revision>
  <cp:lastPrinted>2015-03-22T14:10:59Z</cp:lastPrinted>
  <dcterms:created xsi:type="dcterms:W3CDTF">2015-03-18T20:07:43Z</dcterms:created>
  <dcterms:modified xsi:type="dcterms:W3CDTF">2019-03-28T08:37:00Z</dcterms:modified>
</cp:coreProperties>
</file>